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3455" y="2723515"/>
            <a:ext cx="48101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387475"/>
            <a:ext cx="11401425" cy="4800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5645" y="1387475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9605" y="3315335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55" y="4411980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78280"/>
            <a:ext cx="11458575" cy="4762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5645" y="1387475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210" y="3390900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150" y="5640070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09395"/>
            <a:ext cx="11296650" cy="3838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5645" y="1387475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170" y="2464435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130" y="3522980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353820"/>
            <a:ext cx="10839450" cy="4867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7430" y="1353820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4240" y="3390900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340" y="5583555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28775"/>
            <a:ext cx="116395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06525"/>
            <a:ext cx="1158240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14475"/>
            <a:ext cx="116014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77950"/>
            <a:ext cx="1156335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47495"/>
            <a:ext cx="1159192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95425"/>
            <a:ext cx="11439525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24000"/>
            <a:ext cx="116205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14525"/>
            <a:ext cx="11610975" cy="3028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450830" y="3183255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65885"/>
            <a:ext cx="11515725" cy="52165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46690" y="2247265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42795"/>
            <a:ext cx="11553825" cy="27717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26395" y="2042795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543050"/>
            <a:ext cx="11715750" cy="3771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478770" y="2484120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56995"/>
            <a:ext cx="11572875" cy="4143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74630" y="2710815"/>
            <a:ext cx="1010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53185"/>
            <a:ext cx="11601450" cy="45815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930130" y="4344670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40180"/>
            <a:ext cx="11601450" cy="4838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41245" y="1642110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1290955"/>
            <a:ext cx="11687175" cy="5400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63570" y="6111875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57935"/>
            <a:ext cx="11582400" cy="54921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096250" y="4240530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1627505"/>
            <a:ext cx="11601450" cy="47529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23820" y="2738120"/>
            <a:ext cx="101092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63980"/>
            <a:ext cx="1157287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25575"/>
            <a:ext cx="1150620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105025"/>
            <a:ext cx="1118235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52245"/>
            <a:ext cx="1157287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909445"/>
            <a:ext cx="1151572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24000"/>
            <a:ext cx="11658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490470"/>
            <a:ext cx="11658600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33525"/>
            <a:ext cx="115538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430655"/>
            <a:ext cx="11125200" cy="4857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5185" y="1310640"/>
            <a:ext cx="10966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8195" y="2397760"/>
            <a:ext cx="10966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680" y="4571365"/>
            <a:ext cx="10966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2026-01-07T09:08:13Z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